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4.2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ct val="50000"/>
                  </a:spcBef>
                  <a:buNone/>
                </a:pPr>
                <a:r>
                  <a:rPr lang="en-US" sz="4000" dirty="0" smtClean="0"/>
                  <a:t>Write the quadratic function in standard form.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=−4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−6</m:t>
                        </m:r>
                      </m:e>
                    </m:d>
                  </m:oMath>
                </a14:m>
                <a:endParaRPr lang="en-US" sz="4000" b="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𝑦</m:t>
                    </m:r>
                    <m:r>
                      <a:rPr lang="en-US" sz="4000" b="0" i="1" smtClean="0">
                        <a:latin typeface="Cambria Math"/>
                      </a:rPr>
                      <m:t>=2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−7</m:t>
                            </m:r>
                          </m:e>
                        </m:d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−90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Find the maximum value of </a:t>
                </a:r>
                <a:br>
                  <a:rPr lang="en-US" sz="4000" dirty="0" smtClean="0"/>
                </a:b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=−2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+5</m:t>
                        </m:r>
                      </m:e>
                    </m:d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−3</m:t>
                        </m:r>
                      </m:e>
                    </m:d>
                  </m:oMath>
                </a14:m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2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4.2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4400" b="0" i="1" smtClean="0">
                        <a:latin typeface="Cambria Math"/>
                      </a:rPr>
                      <m:t>=−4</m:t>
                    </m:r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400" b="0" i="1" smtClean="0">
                        <a:latin typeface="Cambria Math"/>
                      </a:rPr>
                      <m:t>+28</m:t>
                    </m:r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−24</m:t>
                    </m:r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𝑦</m:t>
                    </m:r>
                    <m:r>
                      <a:rPr lang="en-US" sz="4400" b="0" i="1" smtClean="0">
                        <a:latin typeface="Cambria Math"/>
                      </a:rPr>
                      <m:t>=2</m:t>
                    </m:r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400" b="0" i="1" smtClean="0">
                        <a:latin typeface="Cambria Math"/>
                      </a:rPr>
                      <m:t>−28</m:t>
                    </m:r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+8</m:t>
                    </m:r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32</a:t>
                </a:r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2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1615</TotalTime>
  <Words>168</Words>
  <Application>Microsoft Office PowerPoint</Application>
  <PresentationFormat>On-screen Show (4:3)</PresentationFormat>
  <Paragraphs>98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4.2 Quiz</vt:lpstr>
      <vt:lpstr>4.2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90</cp:revision>
  <dcterms:created xsi:type="dcterms:W3CDTF">2010-08-17T17:31:29Z</dcterms:created>
  <dcterms:modified xsi:type="dcterms:W3CDTF">2012-04-04T15:56:44Z</dcterms:modified>
</cp:coreProperties>
</file>